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BEDF-BAF2-6D84-51A4-3684FCE06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AF177-BB60-FE01-6435-1880C4C08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1949C-BE63-5EBC-AF1E-8981154AB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5994C-11B9-9C84-992A-A32F21BF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3B53-13FB-D2AA-3A4C-A304CE9C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59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D501-70CD-A92C-81CD-ADE8F72E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04801-C49A-B4D5-2119-35476DB47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6EF17-C950-0FB1-8D23-32730365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4BB03-1692-60D6-F7BA-9F420C86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2ECE4-6E14-A63D-AEDC-4F4F2DBA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2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6FDE87-43A8-7F22-246E-1C7DBDF29B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A1147-F2E9-9893-DE7D-240D281AC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74B6A-8B3C-7EC0-A086-0C3E7D4E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609E6-C033-9D31-D0AA-AEE4F84B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49552-4E2F-B586-4263-0EB46B2E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7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C292C-FE15-0AA2-DF95-2FA5B272F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DFE82-81B1-FB0D-DF0C-BC562274E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0AB58-72A6-BC60-423B-E48E2369E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2132-3675-0026-4D81-3B98B687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C84F8-79AE-61F6-2485-1390B3F3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6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C802-6B03-CFA1-A7A6-70C56DE01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9EE3A-967F-0978-89C7-D2AE65246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2866B-0C6E-6B71-151B-2CF5AFFF9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2D30-91A9-DCA6-7AC1-46F8D3DE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0D006-DE02-82D3-7100-5D90DD55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6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31FF-03BB-FD69-F692-3AEAD4F9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6C3E7-AC3B-5B91-ED0A-B898AC269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EE018-BAC3-66E1-7966-539E329A8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76118-FF22-0577-F848-992992C9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B7E4-A1B2-0845-1059-EBFD0544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FFCEB-8997-FE71-0213-06B0C301C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5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1FB78-E0CE-A7DF-9E47-F76FFEA3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4D111-6168-5612-90BD-8CC725DF1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4AF94-1FB4-DF07-CBA3-D6F5B4A99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17AFE-2746-EDD1-B8CD-66F8AD667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6086A-D83E-0AF1-A7E1-96FDA8F9E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A99E2-A211-68E3-3F38-C34D06A7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68F96-FDEC-41EB-9121-DA72C3A8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859B30-D454-90C0-943A-45D89BC7B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0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51163-04DD-E9CA-D0CF-04763AD5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2E6DC-576A-DB8A-FA43-39B59EF29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921AC-2622-CB8D-BBC1-135E6A08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A53609-F6E3-B59B-E962-3CCA4ECB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1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11A04-3666-9873-B17B-4990BB70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E9599-DFF0-3959-E225-AA20B4BD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EB9C8-5BF8-0765-DED1-5B8388C1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3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CC2E-AFCE-4BC5-D8CC-485162145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F19BA-5007-D5AA-AF69-4C2BAA882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86DFE-82AE-77EA-CFA7-76D90947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04B79-A86D-65C4-D500-ECAD801F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D0D81-AE1B-F466-094A-DBC69999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53049-E2FA-8FF1-1F50-AF21A6C0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8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8DD2-7BEC-B5FA-9403-08F4CECCE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5561C-739E-9FCB-717F-F3C135F24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2BCB7-0115-A0BD-1C77-215A591A3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568A2-8B9E-08B2-656D-0A7680615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1D0FE-C069-B743-AFDD-C388D485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C8044-E45D-ED60-D4C5-8D67DA67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33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0800D-8294-5220-7CD3-DCCCA1E7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6D5A7-C82C-1E76-CA1D-6B1B4EAC2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5A9F4-257B-7B1E-87A5-B472C1E73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152234-1A48-490E-8AC3-69C51941C279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21845-D7B5-DA74-664B-C9663A1BC5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44EDB-E020-5F69-0F43-ABB35D252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B295E6-0FD7-4A61-B8F1-55CF6D7E1C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7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468F91-F257-D25D-9C78-56C899A71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58747"/>
              </p:ext>
            </p:extLst>
          </p:nvPr>
        </p:nvGraphicFramePr>
        <p:xfrm>
          <a:off x="2032000" y="719666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67069696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2770695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27735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Energy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 Energy Ltd fuel mix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UK fuel mix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1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839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Natural gas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197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Nuclear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5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Renewables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84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fuels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03271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B48B0C-8ED8-9B18-CF8B-E5952599C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100725"/>
              </p:ext>
            </p:extLst>
          </p:nvPr>
        </p:nvGraphicFramePr>
        <p:xfrm>
          <a:off x="2031999" y="3357035"/>
          <a:ext cx="812698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457">
                  <a:extLst>
                    <a:ext uri="{9D8B030D-6E8A-4147-A177-3AD203B41FA5}">
                      <a16:colId xmlns:a16="http://schemas.microsoft.com/office/drawing/2014/main" val="1966105202"/>
                    </a:ext>
                  </a:extLst>
                </a:gridCol>
                <a:gridCol w="2715768">
                  <a:extLst>
                    <a:ext uri="{9D8B030D-6E8A-4147-A177-3AD203B41FA5}">
                      <a16:colId xmlns:a16="http://schemas.microsoft.com/office/drawing/2014/main" val="3084751427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329487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Emissions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 Energy Ltd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UK fuel mix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664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 emissions (g/kWh)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430.2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612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 level radioactive waste (g/kWh)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062133"/>
                  </a:ext>
                </a:extLst>
              </a:tr>
            </a:tbl>
          </a:graphicData>
        </a:graphic>
      </p:graphicFrame>
      <p:pic>
        <p:nvPicPr>
          <p:cNvPr id="7" name="Picture 6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337002D4-4922-AF8A-E88C-14373A2B5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999" y="168209"/>
            <a:ext cx="2203711" cy="4459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5EFDA4-7CE3-B081-E8FA-6A811238C16E}"/>
              </a:ext>
            </a:extLst>
          </p:cNvPr>
          <p:cNvSpPr txBox="1"/>
          <p:nvPr/>
        </p:nvSpPr>
        <p:spPr>
          <a:xfrm>
            <a:off x="4235710" y="20588"/>
            <a:ext cx="348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power mix</a:t>
            </a:r>
          </a:p>
        </p:txBody>
      </p:sp>
    </p:spTree>
    <p:extLst>
      <p:ext uri="{BB962C8B-B14F-4D97-AF65-F5344CB8AC3E}">
        <p14:creationId xmlns:p14="http://schemas.microsoft.com/office/powerpoint/2010/main" val="325374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Edward Ollason</dc:creator>
  <cp:lastModifiedBy>Neil Pritchard</cp:lastModifiedBy>
  <cp:revision>3</cp:revision>
  <dcterms:created xsi:type="dcterms:W3CDTF">2024-09-17T15:14:36Z</dcterms:created>
  <dcterms:modified xsi:type="dcterms:W3CDTF">2024-09-30T11:19:33Z</dcterms:modified>
</cp:coreProperties>
</file>